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dicinal-Plants-with-special-reference-to-Chhattisgarh-1-pptx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8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dicinal-Plants-with-special-reference-to-Chhattisgarh-1-pptx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dicinal-Plants-with-special-reference-to-Chhattisgarh-1-pptx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dicinal-Plants-with-special-reference-to-Chhattisgarh-1-pptx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60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dicinal-Plants-with-special-reference-to-Chhattisgarh-1-pptx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61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dicinal-Plants-with-special-reference-to-Chhattisgarh-1-pptx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dicinal-Plants-with-special-reference-to-Chhattisgarh-1-pptx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60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dicinal-Plants-with-special-reference-to-Chhattisgarh-1-pptx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dicinal-Plants-with-special-reference-to-Chhattisgarh-1-pptx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9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dicinal-Plants-with-special-reference-to-Chhattisgarh-1-pptx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7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dicinal-Plants-with-special-reference-to-Chhattisgarh-1-pptx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631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edicinal-Plants-with-special-reference-to-Chhattisgarh-1-pptx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88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dicinal-Plants-with-special-reference-to-Chhattisgarh-1-pptx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dicinal-Plants-with-special-reference-to-Chhattisgarh-1-pptx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46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dicinal-Plants-with-special-reference-to-Chhattisgarh-1-pptx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7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dicinal-Plants-with-special-reference-to-Chhattisgarh-1-pptx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dicinal-Plants-with-special-reference-to-Chhattisgarh-1-pptx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dicinal-Plants-with-special-reference-to-Chhattisgarh-1-pptx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73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dicinal-Plants-with-special-reference-to-Chhattisgarh-1-pptx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dicinal-Plants-with-special-reference-to-Chhattisgarh-1-pptx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dicinal-Plants-with-special-reference-to-Chhattisgarh-1-pptx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632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dicinal-Plants-with-special-reference-to-Chhattisgarh-1-pptx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18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dicinal-Plants-with-special-reference-to-Chhattisgarh-1-pptx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30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dicinal-Plants-with-special-reference-to-Chhattisgarh-1-pptx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88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dicinal-Plants-with-special-reference-to-Chhattisgarh-1-pptx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60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dicinal-Plants-with-special-reference-to-Chhattisgarh-1-pptx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dicinal-Plants-with-special-reference-to-Chhattisgarh-1-pptx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dicinal-Plants-with-special-reference-to-Chhattisgarh-1-pptx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dicinal-Plants-with-special-reference-to-Chhattisgarh-1-pptx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9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dicinal-Plants-with-special-reference-to-Chhattisgarh-1-pptx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4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dicinal-Plants-with-special-reference-to-Chhattisgarh-1-pptx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dicinal-Plants-with-special-reference-to-Chhattisgarh-1-pptx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62" y="20231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dicinal-Plants-with-special-reference-to-Chhattisgarh-1-pptx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dicinal-Plants-with-special-reference-to-Chhattisgarh-1-pptx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dicinal-Plants-with-special-reference-to-Chhattisgarh-1-pptx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21202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dicinal-Plants-with-special-reference-to-Chhattisgarh-1-pptx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dicinal-Plants-with-special-reference-to-Chhattisgarh-1-pptx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edicinal-Plants-with-special-reference-to-Chhattisgarh-1-pptx-4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01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edicinal-Plants-with-special-reference-to-Chhattisgarh-1-pptx-4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edicinal-Plants-with-special-reference-to-Chhattisgarh-1-pptx-4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edicinal-Plants-with-special-reference-to-Chhattisgarh-1-pptx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edicinal-Plants-with-special-reference-to-Chhattisgarh-1-pptx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9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edicinal-Plants-with-special-reference-to-Chhattisgarh-1-pptx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1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edicinal-Plants-with-special-reference-to-Chhattisgarh-1-pptx-4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dicinal-Plants-with-special-reference-to-Chhattisgarh-1-pptx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edicinal-Plants-with-special-reference-to-Chhattisgarh-1-pptx-5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edicinal-Plants-with-special-reference-to-Chhattisgarh-1-pptx-5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60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dicinal-Plants-with-special-reference-to-Chhattisgarh-1-pptx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9239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dicinal-Plants-with-special-reference-to-Chhattisgarh-1-pptx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75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dicinal-Plants-with-special-reference-to-Chhattisgarh-1-pptx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01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dicinal-Plants-with-special-reference-to-Chhattisgarh-1-pptx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30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3</cp:revision>
  <dcterms:created xsi:type="dcterms:W3CDTF">2013-01-27T09:14:16Z</dcterms:created>
  <dcterms:modified xsi:type="dcterms:W3CDTF">2024-09-27T14:17:21Z</dcterms:modified>
  <cp:category/>
</cp:coreProperties>
</file>